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9933FF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20E11-61F6-4B61-8855-EBC8BCECB6B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76D86-A063-475D-9889-AD1FF00F3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ealthybabies@medstar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starfranklinsquare.org/our-hospital/community-health-improvement/healthy-babies-collaborative-hb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i="1" dirty="0" smtClean="0">
                <a:solidFill>
                  <a:srgbClr val="9933FF"/>
                </a:solidFill>
              </a:rPr>
              <a:t>Healthy babies born and raised in safe and stable families and communities </a:t>
            </a:r>
          </a:p>
          <a:p>
            <a:endParaRPr lang="en-US" sz="2400" dirty="0" smtClean="0"/>
          </a:p>
          <a:p>
            <a:r>
              <a:rPr lang="en-US" dirty="0" smtClean="0"/>
              <a:t>Assessment</a:t>
            </a:r>
          </a:p>
          <a:p>
            <a:r>
              <a:rPr lang="en-US" dirty="0" smtClean="0"/>
              <a:t>Partnerships</a:t>
            </a:r>
          </a:p>
          <a:p>
            <a:r>
              <a:rPr lang="en-US" dirty="0" smtClean="0"/>
              <a:t>Collective impact model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"/>
            <a:ext cx="5191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ollective impact ima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743200"/>
            <a:ext cx="4144938" cy="33098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 analysis</a:t>
            </a:r>
          </a:p>
          <a:p>
            <a:r>
              <a:rPr lang="en-US" dirty="0" smtClean="0"/>
              <a:t>Evidence-based initiatives</a:t>
            </a:r>
          </a:p>
          <a:p>
            <a:r>
              <a:rPr lang="en-US" dirty="0" smtClean="0"/>
              <a:t>Breastfeeding promotion</a:t>
            </a:r>
          </a:p>
          <a:p>
            <a:r>
              <a:rPr lang="en-US" dirty="0" smtClean="0"/>
              <a:t>Sustainability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"/>
            <a:ext cx="5191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Stock_000023182310Large photo for HBC flyer.jpg"/>
          <p:cNvPicPr/>
          <p:nvPr/>
        </p:nvPicPr>
        <p:blipFill>
          <a:blip r:embed="rId3" cstate="print"/>
          <a:srcRect b="17416"/>
          <a:stretch>
            <a:fillRect/>
          </a:stretch>
        </p:blipFill>
        <p:spPr>
          <a:xfrm>
            <a:off x="914400" y="1676400"/>
            <a:ext cx="3200400" cy="45185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"/>
            <a:ext cx="5191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57200" y="1828800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2800" dirty="0" smtClean="0"/>
              <a:t>More information: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443-777-7931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>
                <a:hlinkClick r:id="rId3"/>
              </a:rPr>
              <a:t>Healthybabies@medstar.net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>
                <a:hlinkClick r:id="rId4"/>
              </a:rPr>
              <a:t>http</a:t>
            </a:r>
            <a:r>
              <a:rPr lang="en-US" sz="2800" dirty="0" smtClean="0">
                <a:hlinkClick r:id="rId4"/>
              </a:rPr>
              <a:t>://www.medstarfranklinsquare.org/our-hospital/community-health-improvement/healthy-babies-collaborative-hbc/#q</a:t>
            </a:r>
            <a:r>
              <a:rPr lang="en-US" sz="2800" dirty="0" smtClean="0">
                <a:hlinkClick r:id="rId4"/>
              </a:rPr>
              <a:t>={}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35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MedStar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pdi100</dc:creator>
  <cp:lastModifiedBy>pdi100</cp:lastModifiedBy>
  <cp:revision>10</cp:revision>
  <dcterms:created xsi:type="dcterms:W3CDTF">2016-10-13T13:46:35Z</dcterms:created>
  <dcterms:modified xsi:type="dcterms:W3CDTF">2016-10-14T19:25:42Z</dcterms:modified>
</cp:coreProperties>
</file>